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0480" y="3162565"/>
            <a:ext cx="11128739" cy="15714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810" y="2733988"/>
            <a:ext cx="3944374" cy="476190"/>
            <a:chOff x="1923810" y="2733988"/>
            <a:chExt cx="3944374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3810" y="2733988"/>
              <a:ext cx="3944374" cy="4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6163" y="2768458"/>
            <a:ext cx="3384453" cy="449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6929" y="6365248"/>
            <a:ext cx="3356958" cy="13441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854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960567" cy="5069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693271" cy="6260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097" y="991840"/>
            <a:ext cx="3070182" cy="99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4923" y="3477740"/>
            <a:ext cx="15655868" cy="5096169"/>
            <a:chOff x="1314923" y="3477740"/>
            <a:chExt cx="15655868" cy="509616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594773" y="3477740"/>
              <a:ext cx="5096169" cy="5096169"/>
              <a:chOff x="6594773" y="3477740"/>
              <a:chExt cx="5096169" cy="509616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94773" y="3477740"/>
                <a:ext cx="5096169" cy="50961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42811" y="3725778"/>
              <a:ext cx="4600092" cy="4600092"/>
              <a:chOff x="6842811" y="3725778"/>
              <a:chExt cx="4600092" cy="460009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42811" y="3725778"/>
                <a:ext cx="4600092" cy="460009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14923" y="4125798"/>
              <a:ext cx="3800053" cy="3800053"/>
              <a:chOff x="1314923" y="4125798"/>
              <a:chExt cx="3800053" cy="380005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14923" y="4125798"/>
                <a:ext cx="3800053" cy="38000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70738" y="4125798"/>
              <a:ext cx="3800053" cy="3800053"/>
              <a:chOff x="13170738" y="4125798"/>
              <a:chExt cx="3800053" cy="380005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70738" y="4125798"/>
                <a:ext cx="3800053" cy="38000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400614" y="5973159"/>
              <a:ext cx="908522" cy="105330"/>
              <a:chOff x="5400614" y="5973159"/>
              <a:chExt cx="908522" cy="10533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00614" y="5973159"/>
                <a:ext cx="908522" cy="10533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976579" y="5973159"/>
              <a:ext cx="908522" cy="105330"/>
              <a:chOff x="11976579" y="5973159"/>
              <a:chExt cx="908522" cy="10533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976579" y="5973159"/>
                <a:ext cx="908522" cy="10533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0248" y="5476321"/>
              <a:ext cx="2656292" cy="62174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2346" y="5846766"/>
              <a:ext cx="2439454" cy="62174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38203" y="5846766"/>
              <a:ext cx="3070302" cy="62174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97661" y="6416241"/>
              <a:ext cx="3304642" cy="7517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81608" y="6487159"/>
              <a:ext cx="2276423" cy="105503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7422914" y="6184678"/>
              <a:ext cx="3439887" cy="105330"/>
              <a:chOff x="7422914" y="6184678"/>
              <a:chExt cx="3439887" cy="10533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422914" y="6184678"/>
                <a:ext cx="3439887" cy="10533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57455" y="4398443"/>
              <a:ext cx="1514989" cy="1399523"/>
              <a:chOff x="2457455" y="4398443"/>
              <a:chExt cx="1514989" cy="139952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457455" y="4398443"/>
                <a:ext cx="1514989" cy="139952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388405" y="4125798"/>
              <a:ext cx="1508905" cy="1214242"/>
              <a:chOff x="8388405" y="4125798"/>
              <a:chExt cx="1508905" cy="121424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388405" y="4125798"/>
                <a:ext cx="1508905" cy="121424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438786" y="4499392"/>
              <a:ext cx="1263956" cy="1314826"/>
              <a:chOff x="14438786" y="4499392"/>
              <a:chExt cx="1263956" cy="131482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438786" y="4499392"/>
                <a:ext cx="1263956" cy="131482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225542" y="6416241"/>
              <a:ext cx="3383061" cy="751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407721" cy="331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960567" cy="5069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693271" cy="6260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098" y="991840"/>
            <a:ext cx="2530962" cy="10122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21174" y="2751699"/>
            <a:ext cx="7191237" cy="3811356"/>
            <a:chOff x="9621174" y="2751699"/>
            <a:chExt cx="7191237" cy="38113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1174" y="2751699"/>
              <a:ext cx="7191237" cy="38113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30583" y="6933066"/>
            <a:ext cx="6492776" cy="5771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0618" y="2463941"/>
            <a:ext cx="8492239" cy="4746961"/>
            <a:chOff x="650618" y="2463941"/>
            <a:chExt cx="8492239" cy="47469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618" y="2463941"/>
              <a:ext cx="8492239" cy="47469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029" y="6933066"/>
            <a:ext cx="6165291" cy="9828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88673" cy="331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15" y="594115"/>
            <a:ext cx="1960720" cy="5047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581" y="482860"/>
            <a:ext cx="693270" cy="6203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0814" y="8289253"/>
            <a:ext cx="4282928" cy="5797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098" y="991840"/>
            <a:ext cx="3570753" cy="10122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3970" y="2476691"/>
            <a:ext cx="7726710" cy="5795417"/>
            <a:chOff x="1173970" y="2476691"/>
            <a:chExt cx="7726710" cy="57954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3970" y="2476691"/>
              <a:ext cx="7726710" cy="5795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76190" y="2476691"/>
            <a:ext cx="7399429" cy="5776370"/>
            <a:chOff x="10076190" y="2476691"/>
            <a:chExt cx="7399429" cy="57763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190" y="2476691"/>
              <a:ext cx="7399429" cy="577637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65427" y="8289253"/>
            <a:ext cx="4104128" cy="5797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407721" cy="331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15" y="594115"/>
            <a:ext cx="852577" cy="4408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581" y="482860"/>
            <a:ext cx="721842" cy="6203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4931" y="4183879"/>
            <a:ext cx="13180952" cy="4130962"/>
            <a:chOff x="2554931" y="4183879"/>
            <a:chExt cx="13180952" cy="41309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54931" y="4183879"/>
              <a:ext cx="13175853" cy="4106117"/>
              <a:chOff x="2554931" y="4183879"/>
              <a:chExt cx="13175853" cy="41061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54931" y="4183879"/>
                <a:ext cx="13175853" cy="41061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54931" y="6286270"/>
              <a:ext cx="13175853" cy="2027172"/>
              <a:chOff x="2554931" y="6286270"/>
              <a:chExt cx="13175853" cy="202717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54931" y="6286270"/>
                <a:ext cx="13175853" cy="2027172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90232" y="5152382"/>
            <a:ext cx="1185587" cy="4122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49001" y="5495230"/>
            <a:ext cx="2377634" cy="5505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3925" y="6605582"/>
            <a:ext cx="3021263" cy="67476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38080" y="5152382"/>
            <a:ext cx="1160815" cy="4122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62553" y="5495230"/>
            <a:ext cx="2039624" cy="560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13982" y="6605582"/>
            <a:ext cx="3271901" cy="6747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11280" y="5104763"/>
            <a:ext cx="1023682" cy="4122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27239" y="5495230"/>
            <a:ext cx="2377634" cy="5600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14668" y="6605582"/>
            <a:ext cx="3002215" cy="6747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7098" y="991840"/>
            <a:ext cx="2483543" cy="9931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98197" cy="331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15" y="594115"/>
            <a:ext cx="852577" cy="4408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581" y="482860"/>
            <a:ext cx="721842" cy="6203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4931" y="4183879"/>
            <a:ext cx="13180952" cy="4130962"/>
            <a:chOff x="2554931" y="4183879"/>
            <a:chExt cx="13180952" cy="41309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54931" y="4183879"/>
              <a:ext cx="13175853" cy="4106117"/>
              <a:chOff x="2554931" y="4183879"/>
              <a:chExt cx="13175853" cy="41061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54931" y="4183879"/>
                <a:ext cx="13175853" cy="41061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54931" y="6286270"/>
              <a:ext cx="13175853" cy="2027172"/>
              <a:chOff x="2554931" y="6286270"/>
              <a:chExt cx="13175853" cy="202717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54931" y="6286270"/>
                <a:ext cx="13175853" cy="2027172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90232" y="5152382"/>
            <a:ext cx="1185587" cy="4122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49001" y="5495230"/>
            <a:ext cx="2561653" cy="5600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3925" y="6605582"/>
            <a:ext cx="3202054" cy="6741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38080" y="5152382"/>
            <a:ext cx="1160815" cy="4122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62553" y="5495230"/>
            <a:ext cx="2049148" cy="560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97296" y="6605582"/>
            <a:ext cx="3763539" cy="72728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11280" y="5104763"/>
            <a:ext cx="1023682" cy="4122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27239" y="5495230"/>
            <a:ext cx="2377634" cy="5505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14668" y="6605582"/>
            <a:ext cx="3393673" cy="6747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7098" y="991840"/>
            <a:ext cx="2435924" cy="10122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407721" cy="331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94115"/>
            <a:ext cx="852577" cy="4389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21842" cy="6240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621" y="1002583"/>
            <a:ext cx="1205041" cy="894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738133" y="3164779"/>
            <a:ext cx="17380900" cy="5178281"/>
            <a:chOff x="-1738133" y="3164779"/>
            <a:chExt cx="17380900" cy="51782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3017" y="3117161"/>
              <a:ext cx="11160272" cy="61313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61994" y="6275169"/>
              <a:ext cx="13552786" cy="61313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4111" y="4692991"/>
              <a:ext cx="7138395" cy="62039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785751" y="5484080"/>
              <a:ext cx="12627424" cy="62039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288707" y="3901901"/>
              <a:ext cx="13142129" cy="62039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64111" y="7059909"/>
              <a:ext cx="6422024" cy="62039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64111" y="7850998"/>
              <a:ext cx="5612348" cy="620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407721" cy="331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3928" y="4279371"/>
            <a:ext cx="5536204" cy="1770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45144" y="9540858"/>
            <a:ext cx="369854" cy="4037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6447" y="4094321"/>
            <a:ext cx="1970901" cy="4878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1940" y="8858512"/>
            <a:ext cx="2234638" cy="9447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19220" y="8817262"/>
            <a:ext cx="2405731" cy="944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9220" y="4645601"/>
            <a:ext cx="2123188" cy="9443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621" y="507345"/>
            <a:ext cx="1803678" cy="8852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0379" y="4070495"/>
            <a:ext cx="1970901" cy="487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32259" y="4108952"/>
            <a:ext cx="1989948" cy="4878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1953" y="4616667"/>
            <a:ext cx="2123197" cy="9517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2068" y="8324144"/>
            <a:ext cx="1970901" cy="4878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93852" y="8385352"/>
            <a:ext cx="1989948" cy="4878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2259" y="8324144"/>
            <a:ext cx="1970901" cy="4878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73334" y="4616667"/>
            <a:ext cx="2401845" cy="9443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11416" y="8817262"/>
            <a:ext cx="2992645" cy="9443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4402" y="5803220"/>
            <a:ext cx="2785041" cy="2479647"/>
            <a:chOff x="1194402" y="5803220"/>
            <a:chExt cx="2785041" cy="24796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4402" y="5803220"/>
              <a:ext cx="2785041" cy="24796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8334" y="5886400"/>
            <a:ext cx="2785041" cy="2479647"/>
            <a:chOff x="7498334" y="5886400"/>
            <a:chExt cx="2785041" cy="24796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98334" y="5886400"/>
              <a:ext cx="2785041" cy="24796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00378" y="1541679"/>
            <a:ext cx="2785041" cy="2479647"/>
            <a:chOff x="7500378" y="1541679"/>
            <a:chExt cx="2785041" cy="24796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00378" y="1541679"/>
              <a:ext cx="2785041" cy="24796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10213" y="1541679"/>
            <a:ext cx="2785041" cy="2479647"/>
            <a:chOff x="13810213" y="1541679"/>
            <a:chExt cx="2785041" cy="24796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10213" y="1541679"/>
              <a:ext cx="2785041" cy="2479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10213" y="5803220"/>
            <a:ext cx="2785041" cy="2479647"/>
            <a:chOff x="13810213" y="5803220"/>
            <a:chExt cx="2785041" cy="24796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10213" y="5803220"/>
              <a:ext cx="2785041" cy="24796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4402" y="1541679"/>
            <a:ext cx="2785041" cy="2479647"/>
            <a:chOff x="1194402" y="1541679"/>
            <a:chExt cx="2785041" cy="24796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4402" y="1541679"/>
              <a:ext cx="2785041" cy="2479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6499" y="3641033"/>
            <a:ext cx="2103309" cy="1470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1303" y="6419446"/>
            <a:ext cx="2654588" cy="55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9172" y="7058106"/>
            <a:ext cx="1138816" cy="7030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4824" y="6419446"/>
            <a:ext cx="2276292" cy="5485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75185" y="6419455"/>
            <a:ext cx="3004179" cy="5580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45153" y="9540876"/>
            <a:ext cx="369873" cy="411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52703" y="6419446"/>
            <a:ext cx="1656426" cy="5485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38601" y="7058106"/>
            <a:ext cx="1538683" cy="10140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68600" y="7058106"/>
            <a:ext cx="1519682" cy="10140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5048" y="7043639"/>
            <a:ext cx="1104444" cy="10140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854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94115"/>
            <a:ext cx="1663253" cy="449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664699" cy="6260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621" y="993545"/>
            <a:ext cx="2265811" cy="8946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9752" y="2128868"/>
            <a:ext cx="3488320" cy="507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661" y="2636803"/>
            <a:ext cx="4989728" cy="5740975"/>
            <a:chOff x="118661" y="2636803"/>
            <a:chExt cx="4989728" cy="57409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61" y="2636803"/>
              <a:ext cx="4989728" cy="574097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8606" y="8522330"/>
            <a:ext cx="3817473" cy="4417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84093" y="2636803"/>
            <a:ext cx="4821122" cy="5740975"/>
            <a:chOff x="5884093" y="2636803"/>
            <a:chExt cx="4821122" cy="57409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84093" y="2636803"/>
              <a:ext cx="4821122" cy="57409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42865" y="2128868"/>
            <a:ext cx="3305777" cy="5079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58314" y="8522330"/>
            <a:ext cx="6058873" cy="441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65546" y="1295089"/>
            <a:ext cx="3095607" cy="2466213"/>
            <a:chOff x="14365546" y="1295089"/>
            <a:chExt cx="3095607" cy="24662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65546" y="1295089"/>
              <a:ext cx="3095607" cy="24662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23207" y="3796899"/>
            <a:ext cx="4164415" cy="695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65546" y="5142857"/>
            <a:ext cx="3072781" cy="3234921"/>
            <a:chOff x="14365546" y="5142857"/>
            <a:chExt cx="3072781" cy="32349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65546" y="5142857"/>
              <a:ext cx="3072781" cy="32349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70694" y="3473949"/>
            <a:ext cx="2310608" cy="3337816"/>
            <a:chOff x="11370694" y="3473949"/>
            <a:chExt cx="2310608" cy="33378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643175" y="3708483"/>
              <a:ext cx="1803593" cy="1803593"/>
              <a:chOff x="11643175" y="3708483"/>
              <a:chExt cx="1803593" cy="180359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080000">
                <a:off x="11643175" y="3708483"/>
                <a:ext cx="1803593" cy="18035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615159" y="4763707"/>
              <a:ext cx="1803593" cy="1803593"/>
              <a:chOff x="11615159" y="4763707"/>
              <a:chExt cx="1803593" cy="180359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4260000">
                <a:off x="11615159" y="4763707"/>
                <a:ext cx="1803593" cy="1803593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23334" y="8503287"/>
            <a:ext cx="3068415" cy="7037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854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94115"/>
            <a:ext cx="1663253" cy="449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664699" cy="6260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621" y="995478"/>
            <a:ext cx="2256325" cy="8971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55200" y="641206"/>
            <a:ext cx="2282130" cy="3533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673" y="2173184"/>
            <a:ext cx="5838327" cy="6405478"/>
            <a:chOff x="129673" y="2173184"/>
            <a:chExt cx="5838327" cy="64054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673" y="2173184"/>
              <a:ext cx="5838327" cy="64054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67999" y="2173184"/>
            <a:ext cx="5401450" cy="6405478"/>
            <a:chOff x="5967999" y="2173184"/>
            <a:chExt cx="5401450" cy="64054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67999" y="2173184"/>
              <a:ext cx="5401450" cy="64054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62" y="8701511"/>
            <a:ext cx="2781673" cy="4131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1577" y="8537230"/>
            <a:ext cx="2293682" cy="7330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31890" y="8544377"/>
            <a:ext cx="3170787" cy="4131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37343" y="5152381"/>
            <a:ext cx="5814687" cy="3025799"/>
            <a:chOff x="11437343" y="5152381"/>
            <a:chExt cx="5814687" cy="30257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37343" y="5152381"/>
              <a:ext cx="5814687" cy="30257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2762" y="2173184"/>
            <a:ext cx="5819268" cy="2969673"/>
            <a:chOff x="11432762" y="2173184"/>
            <a:chExt cx="5819268" cy="29696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2762" y="2173184"/>
              <a:ext cx="5819268" cy="2969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5117" y="3596614"/>
            <a:ext cx="13010048" cy="5119242"/>
            <a:chOff x="2505117" y="3596614"/>
            <a:chExt cx="13010048" cy="5119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5117" y="3596614"/>
              <a:ext cx="13010048" cy="51192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854" cy="4037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1929" y="4129951"/>
            <a:ext cx="3711597" cy="3711597"/>
            <a:chOff x="3121929" y="4129951"/>
            <a:chExt cx="3711597" cy="37115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1929" y="4129951"/>
              <a:ext cx="3711597" cy="37115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4715" y="594115"/>
            <a:ext cx="1371444" cy="5069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4581" y="482860"/>
            <a:ext cx="702795" cy="626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06338" y="4129951"/>
            <a:ext cx="3711597" cy="3711597"/>
            <a:chOff x="7306338" y="4129951"/>
            <a:chExt cx="3711597" cy="3711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6338" y="4129951"/>
              <a:ext cx="3711597" cy="37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2467" y="4129951"/>
            <a:ext cx="3711597" cy="3711597"/>
            <a:chOff x="11452467" y="4129951"/>
            <a:chExt cx="3711597" cy="3711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2467" y="4129951"/>
              <a:ext cx="3711597" cy="37115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6621" y="995478"/>
            <a:ext cx="2322992" cy="89718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87644" y="6136420"/>
            <a:ext cx="3732473" cy="7235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54784" y="5027744"/>
            <a:ext cx="2811443" cy="6129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55200" y="641206"/>
            <a:ext cx="2282130" cy="3533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030017" y="5788342"/>
            <a:ext cx="1895422" cy="45479"/>
            <a:chOff x="4030017" y="5788342"/>
            <a:chExt cx="1895422" cy="454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0017" y="5788342"/>
              <a:ext cx="1895422" cy="454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04103" y="6121950"/>
            <a:ext cx="3059454" cy="7235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49278" y="5089525"/>
            <a:ext cx="1873738" cy="6129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14426" y="5788342"/>
            <a:ext cx="1895422" cy="45479"/>
            <a:chOff x="8214426" y="5788342"/>
            <a:chExt cx="1895422" cy="454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14426" y="5788342"/>
              <a:ext cx="1895422" cy="454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36477" y="6121953"/>
            <a:ext cx="2603349" cy="72358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66985" y="5089525"/>
            <a:ext cx="2035585" cy="622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60555" y="5788342"/>
            <a:ext cx="1895422" cy="45479"/>
            <a:chOff x="12360555" y="5788342"/>
            <a:chExt cx="1895422" cy="454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60555" y="5788342"/>
              <a:ext cx="1895422" cy="45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854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371444" cy="5069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60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621" y="1002931"/>
            <a:ext cx="3204907" cy="1013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4260" y="2133059"/>
            <a:ext cx="16803550" cy="6778333"/>
            <a:chOff x="814260" y="2133059"/>
            <a:chExt cx="16803550" cy="6778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260" y="2133059"/>
              <a:ext cx="16803550" cy="6778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854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371444" cy="5069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60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621" y="1002931"/>
            <a:ext cx="3204907" cy="1013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0703" y="2157338"/>
            <a:ext cx="16736344" cy="6696188"/>
            <a:chOff x="810703" y="2157338"/>
            <a:chExt cx="16736344" cy="66961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703" y="2157338"/>
              <a:ext cx="16736344" cy="6696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43555" y="2104229"/>
            <a:ext cx="13630068" cy="6327635"/>
            <a:chOff x="2443555" y="2104229"/>
            <a:chExt cx="13630068" cy="632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3555" y="2104229"/>
              <a:ext cx="13630068" cy="632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854" cy="4037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15" y="589959"/>
            <a:ext cx="1371444" cy="5069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581" y="482860"/>
            <a:ext cx="702795" cy="6260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097" y="991840"/>
            <a:ext cx="2616963" cy="10069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1199" y="2413538"/>
            <a:ext cx="1495093" cy="661890"/>
            <a:chOff x="9941199" y="2413538"/>
            <a:chExt cx="1495093" cy="6618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1199" y="2413538"/>
              <a:ext cx="1495093" cy="661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38970" y="8431864"/>
            <a:ext cx="2026838" cy="893564"/>
            <a:chOff x="9738970" y="8431864"/>
            <a:chExt cx="2026838" cy="8935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8970" y="8431864"/>
              <a:ext cx="2026838" cy="893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2023-04-10T15:00:02Z</dcterms:created>
  <dcterms:modified xsi:type="dcterms:W3CDTF">2023-04-10T15:00:02Z</dcterms:modified>
</cp:coreProperties>
</file>